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7" r:id="rId3"/>
    <p:sldId id="312" r:id="rId4"/>
    <p:sldId id="313" r:id="rId5"/>
    <p:sldId id="314" r:id="rId6"/>
    <p:sldId id="315" r:id="rId7"/>
    <p:sldId id="318" r:id="rId8"/>
    <p:sldId id="319" r:id="rId9"/>
    <p:sldId id="317" r:id="rId10"/>
    <p:sldId id="316" r:id="rId11"/>
    <p:sldId id="264" r:id="rId12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3A6"/>
    <a:srgbClr val="2E7BA2"/>
    <a:srgbClr val="236ADD"/>
    <a:srgbClr val="1D53FF"/>
    <a:srgbClr val="2D5FFF"/>
    <a:srgbClr val="0978DD"/>
    <a:srgbClr val="1D6D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66CE0-9918-4CA4-9DE9-74C338E58C80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E3BE2-7432-4949-9EF0-3A1AF35A09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31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1E33-14B9-4CE4-B0F6-94D5367D498E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807B7-DBAB-4214-B95A-B31A50DF5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3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4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71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888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26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6795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29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35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7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669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18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990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13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8136904" cy="2376264"/>
          </a:xfrm>
        </p:spPr>
        <p:txBody>
          <a:bodyPr/>
          <a:lstStyle/>
          <a:p>
            <a:pPr>
              <a:spcBef>
                <a:spcPct val="10000"/>
              </a:spcBef>
              <a:defRPr/>
            </a:pPr>
            <a:r>
              <a:rPr lang="hu-HU" altLang="hu-HU" sz="4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Szolnoki </a:t>
            </a:r>
            <a:r>
              <a:rPr lang="hu-HU" altLang="hu-HU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gyakornoki program</a:t>
            </a:r>
            <a:br>
              <a:rPr lang="hu-HU" altLang="hu-HU" sz="4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hu-HU" altLang="hu-HU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dr. Versitz Éva</a:t>
            </a:r>
            <a:br>
              <a:rPr lang="hu-HU" altLang="hu-H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hu-HU" altLang="hu-H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Szolnok, </a:t>
            </a:r>
            <a:r>
              <a:rPr lang="hu-HU" altLang="hu-H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2018</a:t>
            </a:r>
            <a:r>
              <a:rPr lang="hu-HU" altLang="hu-H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március 01.</a:t>
            </a:r>
            <a:br>
              <a:rPr lang="hu-HU" altLang="hu-H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1152128"/>
          </a:xfrm>
        </p:spPr>
        <p:txBody>
          <a:bodyPr/>
          <a:lstStyle/>
          <a:p>
            <a:pPr algn="ctr"/>
            <a:r>
              <a:rPr lang="hu-HU" altLang="hu-HU" dirty="0" smtClean="0"/>
              <a:t>Célok - feladatok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altLang="hu-HU" dirty="0" smtClean="0"/>
          </a:p>
          <a:p>
            <a:pPr algn="ctr"/>
            <a:r>
              <a:rPr lang="hu-HU" altLang="hu-HU" dirty="0" smtClean="0"/>
              <a:t>Monitorozás</a:t>
            </a:r>
            <a:endParaRPr lang="hu-HU" altLang="hu-HU" dirty="0"/>
          </a:p>
          <a:p>
            <a:pPr algn="ctr"/>
            <a:r>
              <a:rPr lang="hu-HU" altLang="hu-HU" dirty="0"/>
              <a:t>Tapasztalatok, értékelés</a:t>
            </a:r>
          </a:p>
          <a:p>
            <a:pPr algn="ctr"/>
            <a:r>
              <a:rPr lang="hu-HU" altLang="hu-HU" dirty="0"/>
              <a:t>Program indítás – bővítés lehetőségével</a:t>
            </a:r>
          </a:p>
          <a:p>
            <a:pPr algn="ctr"/>
            <a:r>
              <a:rPr lang="hu-HU" altLang="hu-HU" dirty="0"/>
              <a:t>Helyi döntés – rendelet megalkotása – 2018. </a:t>
            </a:r>
            <a:r>
              <a:rPr lang="hu-HU" altLang="hu-HU" dirty="0" smtClean="0"/>
              <a:t>év június</a:t>
            </a:r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7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704856" cy="2664296"/>
          </a:xfrm>
        </p:spPr>
        <p:txBody>
          <a:bodyPr/>
          <a:lstStyle/>
          <a:p>
            <a:pPr algn="ctr"/>
            <a:r>
              <a:rPr lang="hu-HU" altLang="hu-HU" sz="3600" dirty="0"/>
              <a:t>Köszönöm a megtisztelő figyelmet!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1152128"/>
          </a:xfrm>
        </p:spPr>
        <p:txBody>
          <a:bodyPr>
            <a:normAutofit/>
          </a:bodyPr>
          <a:lstStyle/>
          <a:p>
            <a:pPr algn="ctr"/>
            <a:r>
              <a:rPr lang="hu-HU" altLang="hu-HU" dirty="0"/>
              <a:t>Kezdetek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447989" y="1484784"/>
            <a:ext cx="8228468" cy="532859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altLang="hu-HU" sz="2300" b="1" dirty="0" smtClean="0"/>
              <a:t> 2016</a:t>
            </a:r>
            <a:r>
              <a:rPr lang="hu-HU" altLang="hu-HU" sz="2300" b="1" dirty="0"/>
              <a:t>. december – Szolnok Hazavár Program </a:t>
            </a:r>
          </a:p>
          <a:p>
            <a:pPr algn="just">
              <a:buFontTx/>
              <a:buChar char="-"/>
            </a:pPr>
            <a:endParaRPr lang="hu-HU" altLang="hu-HU" sz="2300" b="1" dirty="0"/>
          </a:p>
          <a:p>
            <a:pPr algn="just">
              <a:buFontTx/>
              <a:buChar char="-"/>
            </a:pPr>
            <a:r>
              <a:rPr lang="hu-HU" altLang="hu-HU" sz="2300" b="1" dirty="0" smtClean="0"/>
              <a:t> Célcsoport</a:t>
            </a:r>
            <a:r>
              <a:rPr lang="hu-HU" altLang="hu-HU" sz="2300" b="1" dirty="0"/>
              <a:t>: </a:t>
            </a:r>
            <a:r>
              <a:rPr lang="hu-HU" altLang="hu-HU" sz="2300" dirty="0" smtClean="0"/>
              <a:t>középfokú</a:t>
            </a:r>
            <a:r>
              <a:rPr lang="hu-HU" altLang="hu-HU" sz="2300" b="1" dirty="0" smtClean="0"/>
              <a:t> </a:t>
            </a:r>
            <a:r>
              <a:rPr lang="hu-HU" altLang="hu-HU" sz="2300" dirty="0" smtClean="0"/>
              <a:t>szakképzettséget </a:t>
            </a:r>
            <a:r>
              <a:rPr lang="hu-HU" altLang="hu-HU" sz="2300" dirty="0"/>
              <a:t>szerzett szolnoki fiatalok </a:t>
            </a:r>
            <a:endParaRPr lang="hu-HU" altLang="hu-HU" sz="2300" b="1" dirty="0"/>
          </a:p>
          <a:p>
            <a:pPr algn="just">
              <a:buFontTx/>
              <a:buChar char="-"/>
            </a:pPr>
            <a:endParaRPr lang="hu-HU" altLang="hu-HU" sz="2300" b="1" dirty="0"/>
          </a:p>
          <a:p>
            <a:pPr algn="just">
              <a:buFontTx/>
              <a:buChar char="-"/>
            </a:pPr>
            <a:r>
              <a:rPr lang="hu-HU" altLang="hu-HU" sz="2300" b="1" dirty="0" smtClean="0"/>
              <a:t> Közreműködők</a:t>
            </a:r>
            <a:r>
              <a:rPr lang="hu-HU" altLang="hu-HU" sz="2300" b="1" dirty="0"/>
              <a:t>, partnerek: </a:t>
            </a:r>
          </a:p>
          <a:p>
            <a:pPr lvl="1" algn="just">
              <a:buFontTx/>
              <a:buChar char="-"/>
            </a:pPr>
            <a:r>
              <a:rPr lang="hu-HU" altLang="hu-HU" sz="2300" dirty="0" smtClean="0"/>
              <a:t> Szolnok </a:t>
            </a:r>
            <a:r>
              <a:rPr lang="hu-HU" altLang="hu-HU" sz="2300" dirty="0"/>
              <a:t>Megyei Jogú Város Önkormányzata</a:t>
            </a:r>
          </a:p>
          <a:p>
            <a:pPr lvl="1" algn="just">
              <a:buFontTx/>
              <a:buChar char="-"/>
            </a:pPr>
            <a:r>
              <a:rPr lang="hu-HU" altLang="hu-HU" sz="2300" dirty="0" smtClean="0"/>
              <a:t> Szolnoki </a:t>
            </a:r>
            <a:r>
              <a:rPr lang="hu-HU" altLang="hu-HU" sz="2300" dirty="0"/>
              <a:t>Műszaki Szakképzési Centrum </a:t>
            </a:r>
          </a:p>
          <a:p>
            <a:pPr lvl="1" algn="just">
              <a:buFontTx/>
              <a:buChar char="-"/>
            </a:pPr>
            <a:r>
              <a:rPr lang="hu-HU" altLang="hu-HU" sz="2300" dirty="0" smtClean="0"/>
              <a:t> F</a:t>
            </a:r>
            <a:r>
              <a:rPr lang="hu-HU" altLang="hu-HU" sz="2300" dirty="0"/>
              <a:t>. </a:t>
            </a:r>
            <a:r>
              <a:rPr lang="hu-HU" altLang="hu-HU" sz="2300" dirty="0" err="1"/>
              <a:t>Segura</a:t>
            </a:r>
            <a:r>
              <a:rPr lang="hu-HU" altLang="hu-HU" sz="2300" dirty="0"/>
              <a:t> Hungária Kft - Befogadó foglalkoztató</a:t>
            </a:r>
          </a:p>
          <a:p>
            <a:pPr lvl="1" algn="just">
              <a:buFontTx/>
              <a:buChar char="-"/>
            </a:pPr>
            <a:r>
              <a:rPr lang="hu-HU" altLang="hu-HU" sz="2300" dirty="0" smtClean="0"/>
              <a:t> Impulzus </a:t>
            </a:r>
            <a:r>
              <a:rPr lang="hu-HU" altLang="hu-HU" sz="2300" dirty="0"/>
              <a:t>Pályakezdők Munkaszocializációjával Foglalkozó Szakemberek Egyesülete – Mentori feladatok ellátása</a:t>
            </a:r>
            <a:endParaRPr lang="hu-HU" altLang="hu-HU" sz="2300" b="1" dirty="0"/>
          </a:p>
          <a:p>
            <a:pPr lvl="0" algn="ctr"/>
            <a:endParaRPr lang="hu-HU" sz="1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46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1224136"/>
          </a:xfrm>
        </p:spPr>
        <p:txBody>
          <a:bodyPr/>
          <a:lstStyle/>
          <a:p>
            <a:pPr algn="ctr"/>
            <a:r>
              <a:rPr lang="hu-HU" altLang="hu-HU" dirty="0" smtClean="0"/>
              <a:t>1. Modellprogram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altLang="hu-HU" sz="2800" dirty="0"/>
              <a:t>A program meghirdetése: a Szolnoki Műszaki Szakképzési Centrum Jendrassik György Gépipari Szakgimnáziumában</a:t>
            </a:r>
          </a:p>
          <a:p>
            <a:pPr algn="just"/>
            <a:endParaRPr lang="hu-HU" altLang="hu-HU" sz="2800" dirty="0"/>
          </a:p>
          <a:p>
            <a:pPr algn="just"/>
            <a:r>
              <a:rPr lang="hu-HU" altLang="hu-HU" sz="2800" dirty="0"/>
              <a:t>A felhívásra CAD/CAM informatikusként végzett 5 fiatal jelentkezett.</a:t>
            </a:r>
          </a:p>
          <a:p>
            <a:pPr algn="just"/>
            <a:endParaRPr lang="hu-HU" altLang="hu-HU" sz="2800" dirty="0"/>
          </a:p>
          <a:p>
            <a:pPr algn="just"/>
            <a:r>
              <a:rPr lang="hu-HU" altLang="hu-HU" sz="2800" dirty="0"/>
              <a:t>Négyoldalú megállapodás megkötésére került sor.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682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1152128"/>
          </a:xfrm>
        </p:spPr>
        <p:txBody>
          <a:bodyPr/>
          <a:lstStyle/>
          <a:p>
            <a:pPr algn="ctr"/>
            <a:r>
              <a:rPr lang="hu-HU" altLang="hu-HU" dirty="0"/>
              <a:t>Impulzus Egyesület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hu-HU" altLang="hu-HU" sz="2800" dirty="0" smtClean="0"/>
          </a:p>
          <a:p>
            <a:pPr algn="just"/>
            <a:r>
              <a:rPr lang="hu-HU" altLang="hu-HU" sz="2800" dirty="0" smtClean="0"/>
              <a:t>A </a:t>
            </a:r>
            <a:r>
              <a:rPr lang="hu-HU" altLang="hu-HU" sz="2800" dirty="0"/>
              <a:t>résztvevő fiatalok egyéni hatékonyság-fejlesztő, munkahelyre történő beillesztését segítő, valamint </a:t>
            </a:r>
            <a:r>
              <a:rPr lang="hu-HU" altLang="hu-HU" sz="2800" b="1" dirty="0" err="1"/>
              <a:t>mentoráló</a:t>
            </a:r>
            <a:r>
              <a:rPr lang="hu-HU" altLang="hu-HU" sz="2800" b="1" dirty="0"/>
              <a:t> programelemének kidolgozás</a:t>
            </a:r>
            <a:r>
              <a:rPr lang="hu-HU" altLang="hu-HU" sz="2800" dirty="0"/>
              <a:t>a</a:t>
            </a:r>
            <a:r>
              <a:rPr lang="hu-HU" altLang="hu-HU" sz="2800" dirty="0" smtClean="0"/>
              <a:t>,</a:t>
            </a:r>
          </a:p>
          <a:p>
            <a:pPr algn="just"/>
            <a:endParaRPr lang="hu-HU" altLang="hu-HU" sz="2800" dirty="0"/>
          </a:p>
          <a:p>
            <a:pPr algn="just"/>
            <a:r>
              <a:rPr lang="hu-HU" altLang="hu-HU" sz="2800" b="1" dirty="0"/>
              <a:t>Mélyinterjú</a:t>
            </a:r>
            <a:r>
              <a:rPr lang="hu-HU" altLang="hu-HU" sz="2800" dirty="0"/>
              <a:t> készítése a programba jelentkező fiatalokkal, </a:t>
            </a:r>
            <a:endParaRPr lang="hu-HU" altLang="hu-HU" sz="2800" dirty="0" smtClean="0"/>
          </a:p>
          <a:p>
            <a:pPr algn="just"/>
            <a:endParaRPr lang="hu-HU" altLang="hu-HU" sz="2800" dirty="0"/>
          </a:p>
          <a:p>
            <a:pPr algn="just"/>
            <a:r>
              <a:rPr lang="hu-HU" altLang="hu-HU" sz="2800" dirty="0" smtClean="0"/>
              <a:t>25 </a:t>
            </a:r>
            <a:r>
              <a:rPr lang="hu-HU" altLang="hu-HU" sz="2800" dirty="0"/>
              <a:t>órás egyéni hatékonyság és szociális </a:t>
            </a:r>
            <a:r>
              <a:rPr lang="hu-HU" altLang="hu-HU" sz="2800" dirty="0" smtClean="0"/>
              <a:t>kompetencia- </a:t>
            </a:r>
            <a:r>
              <a:rPr lang="hu-HU" altLang="hu-HU" sz="2800" dirty="0"/>
              <a:t>fejlesztő </a:t>
            </a:r>
            <a:r>
              <a:rPr lang="hu-HU" altLang="hu-HU" sz="2800" dirty="0" smtClean="0"/>
              <a:t>csoportfoglalkozásokat</a:t>
            </a:r>
            <a:r>
              <a:rPr lang="hu-HU" altLang="hu-HU" sz="2800" dirty="0"/>
              <a:t>, valamint a foglalkoztatás megkezdésével párhuzamosan további </a:t>
            </a:r>
            <a:r>
              <a:rPr lang="hu-HU" altLang="hu-HU" sz="2800" dirty="0" smtClean="0"/>
              <a:t>20 </a:t>
            </a:r>
            <a:r>
              <a:rPr lang="hu-HU" altLang="hu-HU" sz="2800" dirty="0"/>
              <a:t>órás beilleszkedést segítő </a:t>
            </a:r>
            <a:r>
              <a:rPr lang="hu-HU" altLang="hu-HU" sz="2800" b="1" dirty="0"/>
              <a:t>csoportos és egyéni foglalkozások </a:t>
            </a:r>
            <a:r>
              <a:rPr lang="hu-HU" altLang="hu-HU" sz="2800" dirty="0"/>
              <a:t>tartása heti rendszerességgel,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24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1152128"/>
          </a:xfrm>
        </p:spPr>
        <p:txBody>
          <a:bodyPr/>
          <a:lstStyle/>
          <a:p>
            <a:pPr algn="ctr"/>
            <a:r>
              <a:rPr lang="hu-HU" altLang="hu-HU" dirty="0"/>
              <a:t>Impulzus Egyesület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altLang="hu-HU" sz="2400" dirty="0" smtClean="0"/>
          </a:p>
          <a:p>
            <a:pPr algn="just"/>
            <a:r>
              <a:rPr lang="hu-HU" altLang="hu-HU" sz="2400" dirty="0" smtClean="0"/>
              <a:t>13 </a:t>
            </a:r>
            <a:r>
              <a:rPr lang="hu-HU" altLang="hu-HU" sz="2400" dirty="0"/>
              <a:t>hónapon keresztül </a:t>
            </a:r>
            <a:r>
              <a:rPr lang="hu-HU" altLang="hu-HU" sz="2400" b="1" dirty="0"/>
              <a:t>mentori tevékenység ellátása</a:t>
            </a:r>
            <a:r>
              <a:rPr lang="hu-HU" altLang="hu-HU" sz="2400" dirty="0"/>
              <a:t> a fiatalok programban való bennmaradása érdekében.</a:t>
            </a:r>
          </a:p>
          <a:p>
            <a:pPr algn="just"/>
            <a:endParaRPr lang="hu-HU" altLang="hu-HU" sz="2400" dirty="0"/>
          </a:p>
          <a:p>
            <a:pPr algn="just"/>
            <a:r>
              <a:rPr lang="hu-HU" altLang="hu-HU" sz="2400" dirty="0"/>
              <a:t>Rövid (1 hónapos) felkészítés után öt fő kezdett az F. </a:t>
            </a:r>
            <a:r>
              <a:rPr lang="hu-HU" altLang="hu-HU" sz="2400" dirty="0" err="1"/>
              <a:t>Segura</a:t>
            </a:r>
            <a:r>
              <a:rPr lang="hu-HU" altLang="hu-HU" sz="2400" dirty="0"/>
              <a:t> Kft-nél a nyár folyamán dolgozni: </a:t>
            </a:r>
          </a:p>
          <a:p>
            <a:pPr marL="457200" lvl="1" indent="0" algn="just">
              <a:buNone/>
            </a:pPr>
            <a:r>
              <a:rPr lang="hu-HU" altLang="hu-HU" sz="2400" dirty="0"/>
              <a:t>	2016. augusztus 15-e volt az első munkanapjuk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408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47989" y="44624"/>
            <a:ext cx="8156459" cy="1224136"/>
          </a:xfrm>
        </p:spPr>
        <p:txBody>
          <a:bodyPr/>
          <a:lstStyle/>
          <a:p>
            <a:r>
              <a:rPr lang="hu-HU" altLang="hu-HU" dirty="0"/>
              <a:t>Szolnok Megyei Jogú Város Önkormányzata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altLang="hu-HU" sz="2600" dirty="0" smtClean="0"/>
          </a:p>
          <a:p>
            <a:pPr algn="ctr"/>
            <a:r>
              <a:rPr lang="hu-HU" altLang="hu-HU" sz="2600" dirty="0" smtClean="0"/>
              <a:t>Koordináció </a:t>
            </a:r>
          </a:p>
          <a:p>
            <a:pPr algn="ctr"/>
            <a:endParaRPr lang="hu-HU" altLang="hu-HU" sz="2600" dirty="0"/>
          </a:p>
          <a:p>
            <a:pPr algn="ctr"/>
            <a:r>
              <a:rPr lang="hu-HU" altLang="hu-HU" sz="2600" dirty="0" smtClean="0"/>
              <a:t>A </a:t>
            </a:r>
            <a:r>
              <a:rPr lang="hu-HU" altLang="hu-HU" sz="2600" dirty="0"/>
              <a:t>munkaadók közreműködésével forrás biztosítása (</a:t>
            </a:r>
            <a:r>
              <a:rPr lang="hu-HU" altLang="hu-HU" sz="2600" b="1" dirty="0"/>
              <a:t>10.000 Ft </a:t>
            </a:r>
            <a:r>
              <a:rPr lang="hu-HU" altLang="hu-HU" sz="2600" dirty="0"/>
              <a:t>(+járulékok)/fő/hó mértékben) a résztvevő fiatalok számára</a:t>
            </a:r>
            <a:r>
              <a:rPr lang="hu-HU" altLang="hu-HU" sz="2600" dirty="0" smtClean="0"/>
              <a:t>.</a:t>
            </a:r>
          </a:p>
          <a:p>
            <a:pPr algn="ctr"/>
            <a:endParaRPr lang="hu-HU" altLang="hu-HU" sz="2600" dirty="0"/>
          </a:p>
          <a:p>
            <a:pPr algn="ctr"/>
            <a:r>
              <a:rPr lang="hu-HU" altLang="hu-HU" sz="2600" dirty="0"/>
              <a:t>Monitorozás, tapasztalatok  </a:t>
            </a:r>
            <a:endParaRPr lang="hu-HU" altLang="hu-HU" sz="2600" dirty="0" smtClean="0"/>
          </a:p>
          <a:p>
            <a:pPr algn="ctr"/>
            <a:endParaRPr lang="hu-HU" altLang="hu-HU" sz="2600" dirty="0"/>
          </a:p>
          <a:p>
            <a:pPr algn="just"/>
            <a:endParaRPr lang="hu-HU" altLang="hu-HU" sz="2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25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pPr algn="ctr"/>
            <a:r>
              <a:rPr lang="hu-HU" dirty="0" smtClean="0"/>
              <a:t>2. modellprogram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altLang="hu-HU" sz="2600" u="sng" dirty="0"/>
              <a:t>Programbővítés – 2017. év</a:t>
            </a:r>
            <a:r>
              <a:rPr lang="hu-HU" altLang="hu-HU" sz="2600" dirty="0"/>
              <a:t>:</a:t>
            </a:r>
          </a:p>
          <a:p>
            <a:pPr lvl="1" algn="just"/>
            <a:r>
              <a:rPr lang="hu-HU" altLang="hu-HU" sz="2600" dirty="0"/>
              <a:t>Szolnoki Szolgáltatási Szakképzési </a:t>
            </a:r>
            <a:r>
              <a:rPr lang="hu-HU" altLang="hu-HU" sz="2600" dirty="0" smtClean="0"/>
              <a:t>Centrum</a:t>
            </a:r>
          </a:p>
          <a:p>
            <a:pPr lvl="1" algn="just"/>
            <a:endParaRPr lang="hu-HU" altLang="hu-HU" sz="2600" dirty="0"/>
          </a:p>
          <a:p>
            <a:pPr lvl="1" algn="just"/>
            <a:r>
              <a:rPr lang="hu-HU" altLang="hu-HU" sz="2600" dirty="0"/>
              <a:t>Béres Gyógyszergyár </a:t>
            </a:r>
            <a:r>
              <a:rPr lang="hu-HU" altLang="hu-HU" sz="2600" dirty="0" err="1"/>
              <a:t>Zrt</a:t>
            </a:r>
            <a:r>
              <a:rPr lang="hu-HU" altLang="hu-HU" sz="2600" dirty="0"/>
              <a:t>.</a:t>
            </a:r>
          </a:p>
          <a:p>
            <a:pPr lvl="1" algn="just"/>
            <a:r>
              <a:rPr lang="hu-HU" altLang="hu-HU" sz="2600" dirty="0"/>
              <a:t>Jász-Nagykun-Szolnok Megyei Hetényi Géza Kórház</a:t>
            </a:r>
          </a:p>
          <a:p>
            <a:pPr lvl="1" algn="just"/>
            <a:r>
              <a:rPr lang="hu-HU" altLang="hu-HU" sz="2600" dirty="0"/>
              <a:t>Coop Kereskedelmi </a:t>
            </a:r>
            <a:r>
              <a:rPr lang="hu-HU" altLang="hu-HU" sz="2600" dirty="0" err="1"/>
              <a:t>Zrt</a:t>
            </a:r>
            <a:r>
              <a:rPr lang="hu-HU" altLang="hu-HU" sz="2600" dirty="0" smtClean="0"/>
              <a:t>.</a:t>
            </a:r>
          </a:p>
          <a:p>
            <a:pPr lvl="1" algn="just"/>
            <a:r>
              <a:rPr lang="hu-HU" altLang="hu-HU" sz="2600" dirty="0" smtClean="0"/>
              <a:t>Kecskeméti Gumiipari Kft. (szolnoki telephely)</a:t>
            </a:r>
            <a:endParaRPr lang="hu-HU" altLang="hu-HU" sz="26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9790"/>
            <a:ext cx="8238811" cy="1186962"/>
          </a:xfrm>
        </p:spPr>
        <p:txBody>
          <a:bodyPr/>
          <a:lstStyle/>
          <a:p>
            <a:pPr algn="ctr"/>
            <a:r>
              <a:rPr lang="hu-HU" dirty="0" smtClean="0"/>
              <a:t>Tapasztalatok, fejlesztendők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Képzők: elköteleződés </a:t>
            </a:r>
          </a:p>
          <a:p>
            <a:endParaRPr lang="hu-HU" dirty="0" smtClean="0"/>
          </a:p>
          <a:p>
            <a:r>
              <a:rPr lang="hu-HU" dirty="0" smtClean="0"/>
              <a:t>Munkáltatók: </a:t>
            </a:r>
          </a:p>
          <a:p>
            <a:pPr lvl="1"/>
            <a:r>
              <a:rPr lang="hu-HU" dirty="0" smtClean="0"/>
              <a:t>A programban való közreműködés </a:t>
            </a:r>
            <a:r>
              <a:rPr lang="hu-HU" dirty="0" err="1" smtClean="0"/>
              <a:t>CÉLja</a:t>
            </a:r>
            <a:endParaRPr lang="hu-HU" dirty="0" smtClean="0"/>
          </a:p>
          <a:p>
            <a:pPr lvl="1"/>
            <a:r>
              <a:rPr lang="hu-HU" dirty="0" smtClean="0"/>
              <a:t>Elköteleződés       </a:t>
            </a:r>
            <a:r>
              <a:rPr lang="hu-HU" dirty="0" err="1" smtClean="0"/>
              <a:t>felsővezetés</a:t>
            </a:r>
            <a:r>
              <a:rPr lang="hu-HU" dirty="0" smtClean="0"/>
              <a:t> - </a:t>
            </a:r>
            <a:r>
              <a:rPr lang="hu-HU" dirty="0" smtClean="0"/>
              <a:t>közvetlen vezetők – belső mentor </a:t>
            </a:r>
          </a:p>
          <a:p>
            <a:pPr lvl="1"/>
            <a:r>
              <a:rPr lang="hu-HU" dirty="0" smtClean="0"/>
              <a:t>Munkáltatói Márkaépítés - Realitás</a:t>
            </a:r>
          </a:p>
          <a:p>
            <a:pPr lvl="1"/>
            <a:r>
              <a:rPr lang="hu-HU" dirty="0" smtClean="0"/>
              <a:t>Humánpolitika – HR 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3707904" y="4077072"/>
            <a:ext cx="355434" cy="148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2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1080120"/>
          </a:xfrm>
        </p:spPr>
        <p:txBody>
          <a:bodyPr/>
          <a:lstStyle/>
          <a:p>
            <a:pPr algn="ctr"/>
            <a:r>
              <a:rPr lang="hu-HU" dirty="0"/>
              <a:t>Tapasztalatok, fejlesztendők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b="1" dirty="0" smtClean="0"/>
          </a:p>
          <a:p>
            <a:pPr algn="ctr"/>
            <a:endParaRPr lang="hu-HU" b="1" dirty="0"/>
          </a:p>
          <a:p>
            <a:pPr algn="ctr"/>
            <a:endParaRPr lang="hu-HU" b="1" dirty="0" smtClean="0"/>
          </a:p>
          <a:p>
            <a:pPr marL="0" indent="0" algn="ctr">
              <a:buNone/>
            </a:pPr>
            <a:r>
              <a:rPr lang="hu-HU" b="1" dirty="0" smtClean="0"/>
              <a:t>Együttműködési</a:t>
            </a:r>
            <a:r>
              <a:rPr lang="hu-HU" dirty="0" smtClean="0"/>
              <a:t> </a:t>
            </a:r>
            <a:r>
              <a:rPr lang="hu-HU" b="1" dirty="0" smtClean="0"/>
              <a:t>készség, partnerség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79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301</Words>
  <Application>Microsoft Office PowerPoint</Application>
  <PresentationFormat>Diavetítés a képernyőre (4:3 oldalarány)</PresentationFormat>
  <Paragraphs>70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1_Office-téma</vt:lpstr>
      <vt:lpstr>Szolnoki gyakornoki program  dr. Versitz Éva Szolnok, 2018. március 01. </vt:lpstr>
      <vt:lpstr>Kezdetek</vt:lpstr>
      <vt:lpstr>1. Modellprogram</vt:lpstr>
      <vt:lpstr>Impulzus Egyesület</vt:lpstr>
      <vt:lpstr>Impulzus Egyesület</vt:lpstr>
      <vt:lpstr>Szolnok Megyei Jogú Város Önkormányzata</vt:lpstr>
      <vt:lpstr>2. modellprogram  </vt:lpstr>
      <vt:lpstr>Tapasztalatok, fejlesztendők</vt:lpstr>
      <vt:lpstr>Tapasztalatok, fejlesztendők</vt:lpstr>
      <vt:lpstr>Célok - feladatok</vt:lpstr>
      <vt:lpstr>Köszönöm a megtisztelő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Ribita</dc:creator>
  <cp:lastModifiedBy>Versitz Éva dr.</cp:lastModifiedBy>
  <cp:revision>169</cp:revision>
  <cp:lastPrinted>2017-02-21T13:23:01Z</cp:lastPrinted>
  <dcterms:created xsi:type="dcterms:W3CDTF">2017-02-16T21:00:36Z</dcterms:created>
  <dcterms:modified xsi:type="dcterms:W3CDTF">2018-02-28T21:31:48Z</dcterms:modified>
</cp:coreProperties>
</file>